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4"/>
  </p:sldMasterIdLst>
  <p:notesMasterIdLst>
    <p:notesMasterId r:id="rId9"/>
  </p:notesMasterIdLst>
  <p:sldIdLst>
    <p:sldId id="256" r:id="rId5"/>
    <p:sldId id="357" r:id="rId6"/>
    <p:sldId id="370" r:id="rId7"/>
    <p:sldId id="37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3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9D19E-D4A4-47AC-98A6-9396EA56AC9C}" type="datetimeFigureOut">
              <a:rPr lang="en-CA" smtClean="0"/>
              <a:t>2020-08-21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733D6-811A-4299-B68E-01FB3279FF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40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17879-758A-624B-9154-AEB368030D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9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2BA07-099D-9640-8A54-43F3D9AB30E7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230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3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7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462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113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3753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64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795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77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8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61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61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9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78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74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8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4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7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er.org/wp-content/interactive/rockcycle/type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er.org/wp-content/interactive/rockcycle/type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65DEB-5613-4049-AB42-A062C9261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0351" y="2868360"/>
            <a:ext cx="5826719" cy="1646302"/>
          </a:xfrm>
        </p:spPr>
        <p:txBody>
          <a:bodyPr/>
          <a:lstStyle/>
          <a:p>
            <a:r>
              <a:rPr lang="en-US" sz="10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ROCKS</a:t>
            </a:r>
            <a:endParaRPr lang="en-CA" sz="10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066" y="4772326"/>
            <a:ext cx="3120086" cy="96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619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C3E7A-B79F-496C-BF0F-14F7814E9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394" y="152400"/>
            <a:ext cx="2014332" cy="69573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ROCKS</a:t>
            </a:r>
            <a:endParaRPr lang="en-C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C1FD0-420B-43B7-A066-1D8D8381D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394" y="848139"/>
            <a:ext cx="8219295" cy="6195391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three main types of rock are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sedimentary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metamorphic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igneous.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differences among them have to do with how they are formed.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Sedimentary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(Example- Limestone)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Particles of sand, shells, pebbles- Together, all these particles are called sediment.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sediment accumulates in layers and over a long period of time hardens into rock.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Generally, fairly soft and may break apart easily.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You can often see particles in the rock, and it is usually the only type that contains fossils.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Metamorphic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(Example- Marble)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Metamorphic rocks are formed under the surface of the earth.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Change due to intense heat and pressure (squeezing).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These rocks often have ribbonlike layers and may have shiny crystals.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Igneous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(Example- obsidian)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Igneous rocks are formed when magma cools and hardens.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Sometimes the magma cools inside the earth, and other times it erupts onto the surface from volcanoes (in this case, it is called lava).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When lava cools very quickly, no crystals form and the rock looks shiny and glasslike. </a:t>
            </a:r>
          </a:p>
          <a:p>
            <a:pPr>
              <a:spcBef>
                <a:spcPts val="600"/>
              </a:spcBef>
              <a:buClr>
                <a:srgbClr val="00B0F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Sometimes gas bubbles are trapped in the rock during the cooling process, leaving tiny holes and spaces in the rock.</a:t>
            </a:r>
          </a:p>
          <a:p>
            <a:pPr>
              <a:buClr>
                <a:srgbClr val="00B0F0"/>
              </a:buClr>
            </a:pPr>
            <a:r>
              <a:rPr lang="en-CA" sz="1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https://www.learner.org/wp-content/interactive/rockcycle/types.html</a:t>
            </a:r>
            <a:endParaRPr lang="en-C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65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3668DC-295F-456C-9CB6-ABF7C78BCB7B}"/>
              </a:ext>
            </a:extLst>
          </p:cNvPr>
          <p:cNvSpPr/>
          <p:nvPr/>
        </p:nvSpPr>
        <p:spPr>
          <a:xfrm>
            <a:off x="2037520" y="6554640"/>
            <a:ext cx="770745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100" dirty="0">
                <a:hlinkClick r:id="rId3"/>
              </a:rPr>
              <a:t>https://www.learner.org/wp-content/interactive/rockcycle/types.html</a:t>
            </a:r>
            <a:endParaRPr lang="en-CA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709567-85B4-4FA0-8C21-ECAFBAABC4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137" y="163852"/>
            <a:ext cx="7793799" cy="367207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F93A703-20E2-4D3B-B188-A55773B80C5F}"/>
              </a:ext>
            </a:extLst>
          </p:cNvPr>
          <p:cNvGrpSpPr/>
          <p:nvPr/>
        </p:nvGrpSpPr>
        <p:grpSpPr>
          <a:xfrm>
            <a:off x="278625" y="3956721"/>
            <a:ext cx="8586749" cy="2597919"/>
            <a:chOff x="304801" y="3906309"/>
            <a:chExt cx="7911548" cy="221479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A38D53C-F802-402F-A88C-B4F788D015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4801" y="3906309"/>
              <a:ext cx="7911548" cy="221479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D1468DB-F751-463E-9AA1-84B1DE578505}"/>
                </a:ext>
              </a:extLst>
            </p:cNvPr>
            <p:cNvSpPr txBox="1"/>
            <p:nvPr/>
          </p:nvSpPr>
          <p:spPr>
            <a:xfrm>
              <a:off x="490330" y="4733288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METAMORPHIC</a:t>
              </a:r>
              <a:endParaRPr lang="en-CA" sz="12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5C6FA17-D8FA-45E7-BAB7-80F137831D7C}"/>
                </a:ext>
              </a:extLst>
            </p:cNvPr>
            <p:cNvSpPr txBox="1"/>
            <p:nvPr/>
          </p:nvSpPr>
          <p:spPr>
            <a:xfrm>
              <a:off x="5625548" y="4728924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METAMORPHIC</a:t>
              </a:r>
              <a:endParaRPr lang="en-CA" sz="12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A5F3E4B-37D5-488C-B742-248B3F985CFB}"/>
                </a:ext>
              </a:extLst>
            </p:cNvPr>
            <p:cNvSpPr txBox="1"/>
            <p:nvPr/>
          </p:nvSpPr>
          <p:spPr>
            <a:xfrm>
              <a:off x="1785730" y="4736706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SEDIMENTARY</a:t>
              </a:r>
              <a:endParaRPr lang="en-CA" sz="12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098E74F-1348-4CDC-A210-B6199375E7A8}"/>
                </a:ext>
              </a:extLst>
            </p:cNvPr>
            <p:cNvSpPr txBox="1"/>
            <p:nvPr/>
          </p:nvSpPr>
          <p:spPr>
            <a:xfrm>
              <a:off x="6920948" y="4823717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SEDIMENTARY</a:t>
              </a:r>
              <a:endParaRPr lang="en-CA" sz="12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1687571-C072-4433-8AC3-1560386AC7C0}"/>
                </a:ext>
              </a:extLst>
            </p:cNvPr>
            <p:cNvSpPr txBox="1"/>
            <p:nvPr/>
          </p:nvSpPr>
          <p:spPr>
            <a:xfrm>
              <a:off x="3230216" y="4710003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IGNEOUS</a:t>
              </a:r>
              <a:endParaRPr lang="en-CA" sz="12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78DCBE-976D-4FC2-B92F-F2B15FF3A267}"/>
                </a:ext>
              </a:extLst>
            </p:cNvPr>
            <p:cNvSpPr txBox="1"/>
            <p:nvPr/>
          </p:nvSpPr>
          <p:spPr>
            <a:xfrm>
              <a:off x="4499112" y="4715991"/>
              <a:ext cx="12589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IGNEOUS</a:t>
              </a:r>
              <a:endParaRPr lang="en-CA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1874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891133-9CE7-44E1-9790-38341A076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49" y="1050234"/>
            <a:ext cx="8953701" cy="475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967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8DAC87B43FF04787E8798C4E306AF6" ma:contentTypeVersion="11" ma:contentTypeDescription="Create a new document." ma:contentTypeScope="" ma:versionID="9bce2fe104194ddcb9cde2d319645091">
  <xsd:schema xmlns:xsd="http://www.w3.org/2001/XMLSchema" xmlns:xs="http://www.w3.org/2001/XMLSchema" xmlns:p="http://schemas.microsoft.com/office/2006/metadata/properties" xmlns:ns3="d88afbc6-0730-4c5e-a6b3-3170f0d83f1b" xmlns:ns4="ac397de6-51d3-4a82-a91b-c1b1b2c94b97" targetNamespace="http://schemas.microsoft.com/office/2006/metadata/properties" ma:root="true" ma:fieldsID="cb3735a904eff525eddc8e042d42b6c8" ns3:_="" ns4:_="">
    <xsd:import namespace="d88afbc6-0730-4c5e-a6b3-3170f0d83f1b"/>
    <xsd:import namespace="ac397de6-51d3-4a82-a91b-c1b1b2c94b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fbc6-0730-4c5e-a6b3-3170f0d83f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97de6-51d3-4a82-a91b-c1b1b2c94b9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D19347-2CE4-44AE-82D4-46D910419A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8afbc6-0730-4c5e-a6b3-3170f0d83f1b"/>
    <ds:schemaRef ds:uri="ac397de6-51d3-4a82-a91b-c1b1b2c94b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00F85A-65AC-486C-B6C2-7C0BEDB54D0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ac397de6-51d3-4a82-a91b-c1b1b2c94b97"/>
    <ds:schemaRef ds:uri="http://purl.org/dc/terms/"/>
    <ds:schemaRef ds:uri="http://schemas.openxmlformats.org/package/2006/metadata/core-properties"/>
    <ds:schemaRef ds:uri="d88afbc6-0730-4c5e-a6b3-3170f0d83f1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5C530AD-1289-4E0C-94C4-F7241EB955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3178</TotalTime>
  <Words>230</Words>
  <Application>Microsoft Office PowerPoint</Application>
  <PresentationFormat>On-screen Show (4:3)</PresentationFormat>
  <Paragraphs>27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Facet</vt:lpstr>
      <vt:lpstr>ROCKS</vt:lpstr>
      <vt:lpstr>ROCKS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ROCKS</dc:title>
  <dc:creator>Turner, Nicole</dc:creator>
  <cp:lastModifiedBy>Jessica Flahr</cp:lastModifiedBy>
  <cp:revision>8</cp:revision>
  <dcterms:created xsi:type="dcterms:W3CDTF">2020-01-18T19:28:39Z</dcterms:created>
  <dcterms:modified xsi:type="dcterms:W3CDTF">2020-08-21T16:05:44Z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0x0101000C8DAC87B43FF04787E8798C4E306AF6</vt:lpwstr>
  </property>
</Properties>
</file>