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4" r:id="rId3"/>
    <p:sldId id="258" r:id="rId4"/>
    <p:sldId id="260" r:id="rId5"/>
    <p:sldId id="259" r:id="rId6"/>
    <p:sldId id="263" r:id="rId7"/>
    <p:sldId id="261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4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9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71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52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2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7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1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2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7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09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11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5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4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allaboutbirds.org/guide/Red-winged_Blackbird/media-browser-overview/637442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8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BIRDS</a:t>
            </a:r>
            <a:endParaRPr lang="en-CA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2" y="4734124"/>
            <a:ext cx="3097508" cy="9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488" cy="132080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BLACK-CAPPED CHICKADEE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RED-BREASTED NUTHATCH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ROBIN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CHIPPING SPARROW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RED-WINGED BLACKBIRD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-winged Blackbird Breeding male (Red-winged)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52" y="2257878"/>
            <a:ext cx="4868333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043" y="2520043"/>
            <a:ext cx="4169228" cy="31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BREWER’S BLACKBIRD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174" y="2405742"/>
            <a:ext cx="4868333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985" y="2893331"/>
            <a:ext cx="4218214" cy="31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GRACKLE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6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SPARROW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652" y="2454729"/>
            <a:ext cx="4868333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28" y="2649538"/>
            <a:ext cx="4348843" cy="32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GOOSE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778" y="2014663"/>
            <a:ext cx="4868333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931" y="2237819"/>
            <a:ext cx="3690257" cy="2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PIGEON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905" y="2070277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RING-BILLED GULL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4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FLICKER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8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BLACK-BILLED MAGPIE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CROW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6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RAVEN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615" y="2257878"/>
            <a:ext cx="4868333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414" y="2471056"/>
            <a:ext cx="4299857" cy="32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9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SWALLOW</a:t>
            </a:r>
            <a:endParaRPr lang="en-CA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019" y="238680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84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34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LOCAL BIRDS</vt:lpstr>
      <vt:lpstr>CANADA GOOSE</vt:lpstr>
      <vt:lpstr>ROCK PIGEON</vt:lpstr>
      <vt:lpstr>RING-BILLED GULL</vt:lpstr>
      <vt:lpstr>NORTHERN FLICKER</vt:lpstr>
      <vt:lpstr>BLACK-BILLED MAGPIE</vt:lpstr>
      <vt:lpstr>AMERICAN CROW</vt:lpstr>
      <vt:lpstr>COMMON RAVEN</vt:lpstr>
      <vt:lpstr>TREE SWALLOW</vt:lpstr>
      <vt:lpstr>BLACK-CAPPED CHICKADEE</vt:lpstr>
      <vt:lpstr>RED-BREASTED NUTHATCH</vt:lpstr>
      <vt:lpstr>AMERICAN ROBIN</vt:lpstr>
      <vt:lpstr>CHIPPING SPARROW</vt:lpstr>
      <vt:lpstr>RED-WINGED BLACKBIRD</vt:lpstr>
      <vt:lpstr>BREWER’S BLACKBIRD</vt:lpstr>
      <vt:lpstr>COMMON GRACKLE</vt:lpstr>
      <vt:lpstr>HOUSE SPARROW</vt:lpstr>
    </vt:vector>
  </TitlesOfParts>
  <Company>Greater Saskatoon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BIRDS</dc:title>
  <dc:creator>Turner, Nicole</dc:creator>
  <cp:lastModifiedBy>Jessica Flahr</cp:lastModifiedBy>
  <cp:revision>7</cp:revision>
  <dcterms:created xsi:type="dcterms:W3CDTF">2019-05-28T17:34:00Z</dcterms:created>
  <dcterms:modified xsi:type="dcterms:W3CDTF">2020-08-21T20:00:15Z</dcterms:modified>
</cp:coreProperties>
</file>