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3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90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60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3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77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06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01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74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2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32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95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73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29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04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BF8C-042A-4407-8599-36F77D89837A}" type="datetimeFigureOut">
              <a:rPr lang="en-CA" smtClean="0"/>
              <a:t>2020-08-21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E070DD-DA2D-4E00-9CC6-253286D0B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12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971800"/>
            <a:ext cx="6364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200" dirty="0" smtClean="0"/>
              <a:t>EDIBLE PLANTS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76800"/>
            <a:ext cx="2592330" cy="7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bushcraft.com.s3-website-us-west-2.amazonaws.com/plants/cattail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8861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orthernbushcraft.com.s3-website-us-west-2.amazonaws.com/plants/dandelion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25380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orthernbushcraft.com.s3-website-us-west-2.amazonaws.com/plants/dock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77767"/>
            <a:ext cx="1971675" cy="33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rthernbushcraft.com.s3-website-us-west-2.amazonaws.com/plants/fleabane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78" y="3619589"/>
            <a:ext cx="2069104" cy="24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orthernbushcraft.com.s3-website-us-west-2.amazonaws.com/plants/goldenrod/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39746"/>
            <a:ext cx="194173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orthernbushcraft.com.s3-website-us-west-2.amazonaws.com/plants/pineappleWeed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0644"/>
            <a:ext cx="268605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851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Cattail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0443" y="2992717"/>
            <a:ext cx="198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Dandelion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Golden Rod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6324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Flea Bane Daisy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0171" y="3748886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Western Dock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4356" y="6317859"/>
            <a:ext cx="21204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Pineapple Weed</a:t>
            </a:r>
          </a:p>
        </p:txBody>
      </p:sp>
    </p:spTree>
    <p:extLst>
      <p:ext uri="{BB962C8B-B14F-4D97-AF65-F5344CB8AC3E}">
        <p14:creationId xmlns:p14="http://schemas.microsoft.com/office/powerpoint/2010/main" val="2445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rthernbushcraft.com.s3-website-us-west-2.amazonaws.com/plants/salsify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0175"/>
            <a:ext cx="1952625" cy="29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orthernbushcraft.com.s3-website-us-west-2.amazonaws.com/plants/silverweed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20" y="330175"/>
            <a:ext cx="2531919" cy="18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orthernbushcraft.com.s3-website-us-west-2.amazonaws.com/plants/thistle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640716"/>
            <a:ext cx="1959552" cy="26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b/bd/Silver_Buffaloberry.jpg/170px-Silver_Buffalober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4" y="2661784"/>
            <a:ext cx="1619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orthernbushcraft.com.s3-website-us-west-2.amazonaws.com/berries/saskatoonBerry/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44" y="4362086"/>
            <a:ext cx="2961560" cy="19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lackfootnativeplants.com/wp-content/uploads/2012/01/Wild-Red-Raspber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12" y="422666"/>
            <a:ext cx="2043093" cy="27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northernbushcraft.com.s3-website-us-west-2.amazonaws.com/plants/wildRose/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06" y="3853277"/>
            <a:ext cx="1929304" cy="24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orthernbushcraft.com.s3-website-us-west-2.amazonaws.com/plants/wildRose/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66" y="2632356"/>
            <a:ext cx="1568967" cy="11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212" y="327138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Goat’s Beard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073" y="6216038"/>
            <a:ext cx="188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8166" y="223867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Cinquefoil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5527" y="3850069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Buffalo Berry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3932" y="3792911"/>
            <a:ext cx="150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Wild Rose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32713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Wild Raspberry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4710" y="62948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Saskatoon Berry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9595" y="6253452"/>
            <a:ext cx="14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Rose Hips</a:t>
            </a:r>
          </a:p>
        </p:txBody>
      </p:sp>
    </p:spTree>
    <p:extLst>
      <p:ext uri="{BB962C8B-B14F-4D97-AF65-F5344CB8AC3E}">
        <p14:creationId xmlns:p14="http://schemas.microsoft.com/office/powerpoint/2010/main" val="1749662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27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Jessica Flahr</cp:lastModifiedBy>
  <cp:revision>4</cp:revision>
  <cp:lastPrinted>2015-07-01T16:23:35Z</cp:lastPrinted>
  <dcterms:created xsi:type="dcterms:W3CDTF">2015-07-01T00:56:49Z</dcterms:created>
  <dcterms:modified xsi:type="dcterms:W3CDTF">2020-08-21T19:56:31Z</dcterms:modified>
</cp:coreProperties>
</file>